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4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Given:L1= {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xε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∑*|x contains even no’s of 0’s}</a:t>
            </a:r>
          </a:p>
          <a:p>
            <a:pPr marL="1524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L2= {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xε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∑*|x contains odd no’s of 1’s}     </a:t>
            </a:r>
          </a:p>
          <a:p>
            <a:pPr marL="1524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 of final states in Language L1 U L2?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4</a:t>
            </a:r>
          </a:p>
          <a:p>
            <a:pPr rtl="0">
              <a:spcBef>
                <a:spcPts val="0"/>
              </a:spcBef>
              <a:spcAft>
                <a:spcPts val="800"/>
              </a:spcAft>
            </a:pP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 final state</a:t>
            </a:r>
          </a:p>
          <a:p>
            <a:pPr marL="342900" indent="-342900">
              <a:buFont typeface="+mj-lt"/>
              <a:buAutoNum type="alphaLcParenR"/>
            </a:pPr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323850" indent="-1714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To accept strings from both L1 and L2, the automaton needs to transition to final states representing both even numbers of 0's and odd numbers of 1's.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Consider the string "00" which belongs to L1. For this string, the automaton should transition to a final state representing even numbers of 0's.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 final states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automaton needs to transition to final states representing both even numbers of 0's and odd numbers of 1's to accept strings from both L1 and L2.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3 final states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Because three final states allow the automaton to represent both even numbers of 0's and odd numbers of 1's simultaneously, fulfilling the requirements of L1 </a:t>
            </a:r>
            <a:r>
              <a:rPr lang="en-GB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∪</a:t>
            </a: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L2.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4 final states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Having four final states is unnecessary as three final states are sufficient to represent both even numbers of 0's and odd numbers of 1's simultaneously.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285</Words>
  <Application>Microsoft Office PowerPoint</Application>
  <PresentationFormat>On-screen Show (16:9)</PresentationFormat>
  <Paragraphs>43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4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32</cp:revision>
  <dcterms:modified xsi:type="dcterms:W3CDTF">2024-04-15T10:38:19Z</dcterms:modified>
</cp:coreProperties>
</file>